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jpeg" ContentType="image/jpe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0E3C1B5-AC44-4663-A611-8DCB688FD3C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32E3343-72B8-43D8-8079-16B50F8DDFD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667A193F-71DD-4813-B862-985951E2573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E0C94F2-5D5F-4A25-A77F-8B25CCFB147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D35224D-4994-4922-BF79-ED0A7A8E0F7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CE0D1F6-787F-4C31-9F08-5380FA1473C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CF95CAFF-FEC6-4692-A289-B8C9A88E0F1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90EA965-62B8-4414-9EDE-2F7D6082A25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022D684-7BA0-482A-8D87-51106AC405F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288B86F-A4C3-454F-8F1E-789BCE51CD6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C3DFE6E1-D01F-4668-A3BD-A1B928F6504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E2F9DC9-77C7-47CA-99DA-120F3900498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7DC1FC8-D7D5-4452-9A40-ED71850EFEB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2"/>
          <p:cNvSpPr/>
          <p:nvPr/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41E1E15-D334-40D5-9F0F-1EA9962963C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47019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0760" cy="51404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470196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4360" cy="514044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470196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0760" cy="470196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0760" cy="226368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A7594FB-E609-43F1-9540-EAC674C559AC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50" t="0" r="17850" b="0"/>
          <a:stretch/>
        </p:blipFill>
        <p:spPr>
          <a:xfrm>
            <a:off x="0" y="0"/>
            <a:ext cx="5392800" cy="514044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0640" cy="243900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7120" cy="514044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2560" cy="25344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68760" cy="228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2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5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96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7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98" name="CustomShape 8"/>
          <p:cNvSpPr/>
          <p:nvPr/>
        </p:nvSpPr>
        <p:spPr>
          <a:xfrm>
            <a:off x="104040" y="1280160"/>
            <a:ext cx="9018000" cy="24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274320" y="365760"/>
            <a:ext cx="8685000" cy="55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Canvas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365760" y="1245600"/>
            <a:ext cx="85032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Canvas (англ. canvas — «холст», рус. канва́с) — элемент HTML5, предназначенный для создания растрового двухмерного изображения при помощи скриптования, обычно на языке JavaScript. Начало отсчета блока находится слева сверху. От него и строится каждый элемент блока. Размер пространства координат не обязательно отражает размер фактической отображаемой площади. По умолчанию его ширина равна тремстам пикселям, а высота ста пятидесяти.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https://ru.wikipedia.org/wiki/Canvas_(HTML)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3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7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308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09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310" name="CustomShape 8"/>
          <p:cNvSpPr/>
          <p:nvPr/>
        </p:nvSpPr>
        <p:spPr>
          <a:xfrm>
            <a:off x="104040" y="1280160"/>
            <a:ext cx="9018000" cy="24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9"/>
          <p:cNvSpPr/>
          <p:nvPr/>
        </p:nvSpPr>
        <p:spPr>
          <a:xfrm>
            <a:off x="274320" y="365760"/>
            <a:ext cx="8685000" cy="55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Кривые Безье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CustomShape 10"/>
          <p:cNvSpPr/>
          <p:nvPr/>
        </p:nvSpPr>
        <p:spPr>
          <a:xfrm>
            <a:off x="365760" y="1245600"/>
            <a:ext cx="850320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3" name="" descr=""/>
          <p:cNvPicPr/>
          <p:nvPr/>
        </p:nvPicPr>
        <p:blipFill>
          <a:blip r:embed="rId3"/>
          <a:stretch/>
        </p:blipFill>
        <p:spPr>
          <a:xfrm>
            <a:off x="2676240" y="1789920"/>
            <a:ext cx="3837960" cy="15901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7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8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321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8"/>
          <p:cNvSpPr/>
          <p:nvPr/>
        </p:nvSpPr>
        <p:spPr>
          <a:xfrm>
            <a:off x="1736640" y="1132200"/>
            <a:ext cx="5714640" cy="341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5481360" y="731520"/>
            <a:ext cx="3707640" cy="441216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5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326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8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329" name="CustomShape 5"/>
          <p:cNvSpPr/>
          <p:nvPr/>
        </p:nvSpPr>
        <p:spPr>
          <a:xfrm>
            <a:off x="5669280" y="1280160"/>
            <a:ext cx="307872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3560" cy="85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8200" cy="3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5526000" y="1725120"/>
            <a:ext cx="3328200" cy="32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5490000" y="1647360"/>
            <a:ext cx="4657680" cy="16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Изображения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Canvas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91440" y="1007640"/>
            <a:ext cx="859248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9"/>
          <p:cNvSpPr/>
          <p:nvPr/>
        </p:nvSpPr>
        <p:spPr>
          <a:xfrm>
            <a:off x="274320" y="1261800"/>
            <a:ext cx="8686080" cy="29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 (от англ. Scalable Vector Graphics — масштабируемая векторная графика) — язык разметки масштабируемой векторной графики, созданный Консорциумом Всемирной паутины (W3C) и входящий в подмножество расширяемого языка разметки XML, предназначен для описания двумерной векторной и смешанной векторно/растровой графики в формате XML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2"/>
          <a:stretch/>
        </p:blipFill>
        <p:spPr>
          <a:xfrm>
            <a:off x="3657600" y="2474640"/>
            <a:ext cx="2193840" cy="19137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32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8"/>
          <p:cNvSpPr/>
          <p:nvPr/>
        </p:nvSpPr>
        <p:spPr>
          <a:xfrm>
            <a:off x="274320" y="1371600"/>
            <a:ext cx="8592480" cy="189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Описание путей (англ. path). Позволяет задать любую фигуру компактной строкой, описывающей путь от начальной точки до конечной через любые промежуточные координаты. Строка с данными задаётся атрибутом d тега path и содержит команды, закодированные набором букв и чисел. Буква определяет тип команды, числа — её параметры (чаще всего — координаты). Команды позволяют описывать фигуры, состоящие из отрезков прямых (L, H, V), кривых Безье (C, S, Q, T) и дуг (A).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43" name="CustomShape 8"/>
          <p:cNvSpPr/>
          <p:nvPr/>
        </p:nvSpPr>
        <p:spPr>
          <a:xfrm>
            <a:off x="104040" y="1280160"/>
            <a:ext cx="901800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9"/>
          <p:cNvSpPr/>
          <p:nvPr/>
        </p:nvSpPr>
        <p:spPr>
          <a:xfrm>
            <a:off x="731520" y="1097280"/>
            <a:ext cx="7954200" cy="26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Масштабируемость — SVG является векторным форматом. Существует возможность увеличить любую часть изображения SVG без потери качества.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Дополнительно, к элементам SVG документа возможно применять фильтры — специальные модификаторы для создания эффектов, подобных применяемым при обработке растровых изображений (размытие, выдавливание, сложные системы трансформации и др.) В тексте SVG-кода фильтры описываются тегами, визуализацию которых обеспечивает средство просмотра, что не влияет на размер исходного файла, обеспечивая при этом необходимую иллюстративную выразительность.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54" name="CustomShape 8"/>
          <p:cNvSpPr/>
          <p:nvPr/>
        </p:nvSpPr>
        <p:spPr>
          <a:xfrm>
            <a:off x="104040" y="1280160"/>
            <a:ext cx="901800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9"/>
          <p:cNvSpPr/>
          <p:nvPr/>
        </p:nvSpPr>
        <p:spPr>
          <a:xfrm>
            <a:off x="731520" y="1245600"/>
            <a:ext cx="7954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Текстовый формат — файлы SVG можно читать и редактировать (при наличии некоторых навыков) при помощи обычных текстовых редакторов. При просмотре документов, содержащих SVG графику, имеется доступ к просмотру кода просматриваемого файла и возможность сохранения всего документа. Кроме того, SVG файлы обычно получаются меньше по размеру, чем сравнимые по качеству изображения в форматах JPEG или GIF, а также хорошо поддаются сжатию.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63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4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65" name="CustomShape 8"/>
          <p:cNvSpPr/>
          <p:nvPr/>
        </p:nvSpPr>
        <p:spPr>
          <a:xfrm>
            <a:off x="104040" y="1280160"/>
            <a:ext cx="901800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9"/>
          <p:cNvSpPr/>
          <p:nvPr/>
        </p:nvSpPr>
        <p:spPr>
          <a:xfrm>
            <a:off x="731520" y="1097280"/>
            <a:ext cx="7954200" cy="26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Масштабируемость — SVG является векторным форматом. Существует возможность увеличить любую часть изображения SVG без потери качества.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Дополнительно, к элементам SVG документа возможно применять фильтры — специальные модификаторы для создания эффектов, подобных применяемым при обработке растровых изображений (размытие, выдавливание, сложные системы трансформации и др.) В тексте SVG-кода фильтры описываются тегами, визуализацию которых обеспечивает средство просмотра, что не влияет на размер исходного файла, обеспечивая при этом необходимую иллюстративную выразительность.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74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5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76" name="CustomShape 8"/>
          <p:cNvSpPr/>
          <p:nvPr/>
        </p:nvSpPr>
        <p:spPr>
          <a:xfrm>
            <a:off x="104040" y="1280160"/>
            <a:ext cx="901800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9"/>
          <p:cNvSpPr/>
          <p:nvPr/>
        </p:nvSpPr>
        <p:spPr>
          <a:xfrm>
            <a:off x="731520" y="1245600"/>
            <a:ext cx="7954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 документы легко интегрируются с HTML и XHTML документами. Внешний SVG подключаются через тег &lt;object&gt;, значение атрибута data — имя файла с расширением «.svg», содержащего разметку SVG, type — MIME-тип, то есть image/svg+xml. Атрибуты width и height определяют размеры области SVG по горизонтали и по вертикали. Элементы SVG совместимы с HTML и DHTML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Совместимость с CSS (англ. Cascading Style Sheets). Отображением (форматированием и декорированием) SVG элементов можно управлять с помощью таблицы стилей CSS 2.0 и её расширений, либо напрямую с помощью атрибутов SVG элементов.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3124080" y="4781520"/>
            <a:ext cx="28922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2"/>
          <p:cNvSpPr/>
          <p:nvPr/>
        </p:nvSpPr>
        <p:spPr>
          <a:xfrm>
            <a:off x="457200" y="346320"/>
            <a:ext cx="8592480" cy="83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Плюсы SVG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6027480" y="362520"/>
            <a:ext cx="223164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4"/>
          <p:cNvSpPr/>
          <p:nvPr/>
        </p:nvSpPr>
        <p:spPr>
          <a:xfrm>
            <a:off x="5638680" y="2133360"/>
            <a:ext cx="2988720" cy="219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2" name="CustomShape 5"/>
          <p:cNvSpPr/>
          <p:nvPr/>
        </p:nvSpPr>
        <p:spPr>
          <a:xfrm>
            <a:off x="5669280" y="2533320"/>
            <a:ext cx="293832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6"/>
          <p:cNvSpPr/>
          <p:nvPr/>
        </p:nvSpPr>
        <p:spPr>
          <a:xfrm>
            <a:off x="5638680" y="2890080"/>
            <a:ext cx="1943280" cy="27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1280" cy="251640"/>
          </a:xfrm>
          <a:prstGeom prst="rect">
            <a:avLst/>
          </a:prstGeom>
          <a:ln>
            <a:noFill/>
          </a:ln>
        </p:spPr>
      </p:pic>
      <p:sp>
        <p:nvSpPr>
          <p:cNvPr id="285" name="CustomShape 7"/>
          <p:cNvSpPr/>
          <p:nvPr/>
        </p:nvSpPr>
        <p:spPr>
          <a:xfrm>
            <a:off x="5791320" y="1807560"/>
            <a:ext cx="2343600" cy="301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6" name="" descr=""/>
          <p:cNvPicPr/>
          <p:nvPr/>
        </p:nvPicPr>
        <p:blipFill>
          <a:blip r:embed="rId2"/>
          <a:srcRect l="1008805" t="-519836" r="1008805" b="-1586411"/>
          <a:stretch/>
        </p:blipFill>
        <p:spPr>
          <a:xfrm>
            <a:off x="2309400" y="1931760"/>
            <a:ext cx="4569120" cy="1304640"/>
          </a:xfrm>
          <a:prstGeom prst="rect">
            <a:avLst/>
          </a:prstGeom>
          <a:ln>
            <a:noFill/>
          </a:ln>
        </p:spPr>
      </p:pic>
      <p:sp>
        <p:nvSpPr>
          <p:cNvPr id="287" name="CustomShape 8"/>
          <p:cNvSpPr/>
          <p:nvPr/>
        </p:nvSpPr>
        <p:spPr>
          <a:xfrm>
            <a:off x="104040" y="1280160"/>
            <a:ext cx="9018000" cy="299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9"/>
          <p:cNvSpPr/>
          <p:nvPr/>
        </p:nvSpPr>
        <p:spPr>
          <a:xfrm>
            <a:off x="731520" y="1245600"/>
            <a:ext cx="7954200" cy="25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SVG предоставляет все преимущества XML: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Возможность работы в различных средах.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Интернационализация (поддержка Юникода).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Широкая доступность для различных приложений.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Лёгкая модификация через стандартные API — например, DOM. SVG поддерживает стандартизированную W3C объектную модель документа DOM, обеспечивая доступ к любому элементу, что даёт широкие возможности по динамическому изменению элементов, их атрибутов и событий.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StarSymbol"/>
              <a:buChar char="l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Лёгкое преобразование таблицами стилей XSLT.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2017-05-12T17:19:36Z</dcterms:modified>
  <cp:revision>1</cp:revision>
  <dc:subject/>
  <dc:title/>
</cp:coreProperties>
</file>